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</p:sldMasterIdLst>
  <p:notesMasterIdLst>
    <p:notesMasterId r:id="rId4"/>
  </p:notesMasterIdLst>
  <p:sldIdLst>
    <p:sldId id="260" r:id="rId2"/>
    <p:sldId id="259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3" autoAdjust="0"/>
    <p:restoredTop sz="94343" autoAdjust="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DEB35-4585-4CE4-9E48-A63F91925BEE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457E7-AF9E-49AB-A7E8-87B4C81AB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77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457E7-AF9E-49AB-A7E8-87B4C81AB92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864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E748362D-825D-4A82-A0AE-0E1171E04A9C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596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056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601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581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253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264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58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2217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395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880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922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651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156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02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329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08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362D-825D-4A82-A0AE-0E1171E04A9C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40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E748362D-825D-4A82-A0AE-0E1171E04A9C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6C3F5496-BF53-4496-B864-E03A26CEB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97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  <p:sldLayoutId id="2147483870" r:id="rId12"/>
    <p:sldLayoutId id="2147483871" r:id="rId13"/>
    <p:sldLayoutId id="2147483872" r:id="rId14"/>
    <p:sldLayoutId id="2147483873" r:id="rId15"/>
    <p:sldLayoutId id="2147483874" r:id="rId16"/>
    <p:sldLayoutId id="214748387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Physics 2 – Jan 16, 2020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603499"/>
            <a:ext cx="5245845" cy="3967117"/>
          </a:xfrm>
        </p:spPr>
        <p:txBody>
          <a:bodyPr>
            <a:normAutofit/>
          </a:bodyPr>
          <a:lstStyle/>
          <a:p>
            <a:r>
              <a:rPr lang="en-US" sz="2000" b="1" dirty="0"/>
              <a:t>P3 Challenge– Access the Collisions PhET…. on a laptop from Cart, or use your own laptop.</a:t>
            </a:r>
          </a:p>
          <a:p>
            <a:pPr lvl="1"/>
            <a:endParaRPr lang="en-US" b="1" dirty="0">
              <a:sym typeface="Euclid Extra" panose="02050502000505020303" pitchFamily="18" charset="2"/>
            </a:endParaRPr>
          </a:p>
          <a:p>
            <a:r>
              <a:rPr lang="en-US" sz="2100" b="1" dirty="0">
                <a:sym typeface="Euclid Extra" panose="02050502000505020303" pitchFamily="18" charset="2"/>
              </a:rPr>
              <a:t>Today’s Objective: 2D Collisions </a:t>
            </a:r>
          </a:p>
          <a:p>
            <a:pPr marL="0" indent="0">
              <a:buNone/>
            </a:pPr>
            <a:endParaRPr lang="en-US" sz="2100" b="1" dirty="0">
              <a:sym typeface="Euclid Extra" panose="02050502000505020303" pitchFamily="18" charset="2"/>
            </a:endParaRPr>
          </a:p>
          <a:p>
            <a:r>
              <a:rPr lang="en-US" sz="2100" b="1" dirty="0"/>
              <a:t>Assignment: </a:t>
            </a:r>
            <a:r>
              <a:rPr lang="en-US" sz="2000" b="1" dirty="0"/>
              <a:t>2D Collisions PhET</a:t>
            </a:r>
          </a:p>
          <a:p>
            <a:endParaRPr lang="en-US" sz="2100" b="1" dirty="0"/>
          </a:p>
          <a:p>
            <a:pPr marL="0" indent="0">
              <a:buNone/>
            </a:pPr>
            <a:endParaRPr lang="en-US" sz="2100" b="1" dirty="0">
              <a:sym typeface="Euclid Extra" panose="02050502000505020303" pitchFamily="18" charset="2"/>
            </a:endParaRPr>
          </a:p>
          <a:p>
            <a:pPr marL="0" indent="0">
              <a:buNone/>
            </a:pPr>
            <a:endParaRPr lang="en-US" b="1" dirty="0">
              <a:sym typeface="Euclid Extra" panose="02050502000505020303" pitchFamily="18" charset="2"/>
            </a:endParaRPr>
          </a:p>
          <a:p>
            <a:pPr marL="0" indent="0">
              <a:buNone/>
            </a:pPr>
            <a:endParaRPr lang="en-US" b="1" dirty="0">
              <a:sym typeface="Euclid Extra" panose="02050502000505020303" pitchFamily="18" charset="2"/>
            </a:endParaRPr>
          </a:p>
          <a:p>
            <a:pPr lvl="1"/>
            <a:endParaRPr lang="en-US" b="1" dirty="0"/>
          </a:p>
          <a:p>
            <a:pPr>
              <a:buAutoNum type="alphaLcParenR"/>
            </a:pPr>
            <a:endParaRPr lang="en-US" b="1" dirty="0"/>
          </a:p>
          <a:p>
            <a:pPr lvl="1"/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6690551" y="2801499"/>
            <a:ext cx="4825159" cy="263065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/>
              <a:t>Agenda</a:t>
            </a:r>
          </a:p>
          <a:p>
            <a:pPr lvl="1"/>
            <a:r>
              <a:rPr lang="en-US" sz="1800" b="1" dirty="0"/>
              <a:t>Finish the 1D Collisions PhET</a:t>
            </a:r>
          </a:p>
          <a:p>
            <a:pPr lvl="2"/>
            <a:r>
              <a:rPr lang="en-US" sz="1600" b="1" dirty="0"/>
              <a:t>Hand in.</a:t>
            </a:r>
          </a:p>
          <a:p>
            <a:pPr lvl="1"/>
            <a:r>
              <a:rPr lang="en-US" sz="1800" b="1" dirty="0"/>
              <a:t>2D Collisions </a:t>
            </a:r>
            <a:r>
              <a:rPr lang="en-US" sz="1800" b="1" dirty="0" err="1"/>
              <a:t>Phet</a:t>
            </a:r>
            <a:r>
              <a:rPr lang="en-US" sz="1800" b="1" dirty="0"/>
              <a:t> Activity   - Follow the directions.</a:t>
            </a:r>
          </a:p>
          <a:p>
            <a:pPr lvl="1"/>
            <a:r>
              <a:rPr lang="en-US" sz="1800" b="1" dirty="0"/>
              <a:t>USE LOTS OF TRIALS!!! For qualitative exploration</a:t>
            </a:r>
          </a:p>
          <a:p>
            <a:pPr lvl="1"/>
            <a:endParaRPr lang="en-US" sz="1800" b="1" dirty="0"/>
          </a:p>
          <a:p>
            <a:pPr lvl="1"/>
            <a:endParaRPr lang="en-US" b="1" dirty="0"/>
          </a:p>
          <a:p>
            <a:pPr marL="457200" lvl="1" indent="0">
              <a:buNone/>
            </a:pPr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50389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Slip -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5062" y="2566713"/>
            <a:ext cx="10040694" cy="3416300"/>
          </a:xfrm>
        </p:spPr>
        <p:txBody>
          <a:bodyPr>
            <a:noAutofit/>
          </a:bodyPr>
          <a:lstStyle/>
          <a:p>
            <a:r>
              <a:rPr lang="en-US" sz="2400" b="1" dirty="0">
                <a:sym typeface="Euclid Extra" panose="02050502000505020303" pitchFamily="18" charset="2"/>
              </a:rPr>
              <a:t>Exit Slip- Return any borrowed laptop to the cart…PROPERLY.</a:t>
            </a:r>
          </a:p>
          <a:p>
            <a:endParaRPr lang="en-US" sz="2400" b="1" dirty="0"/>
          </a:p>
          <a:p>
            <a:r>
              <a:rPr lang="en-US" sz="2400" b="1" dirty="0"/>
              <a:t>What’s Due?  (Pending assignments to complete.)</a:t>
            </a:r>
          </a:p>
          <a:p>
            <a:pPr lvl="1"/>
            <a:r>
              <a:rPr lang="en-US" sz="2000" b="1" dirty="0"/>
              <a:t>2D Collision worksheet Due Tuesday</a:t>
            </a:r>
          </a:p>
          <a:p>
            <a:r>
              <a:rPr lang="en-US" sz="2400" b="1" dirty="0"/>
              <a:t>What’s Next?  (How to prepare for the next day)</a:t>
            </a:r>
          </a:p>
          <a:p>
            <a:pPr lvl="1"/>
            <a:r>
              <a:rPr lang="en-US" sz="2000" b="1" dirty="0">
                <a:solidFill>
                  <a:schemeClr val="bg2">
                    <a:lumMod val="25000"/>
                  </a:schemeClr>
                </a:solidFill>
              </a:rPr>
              <a:t>Read 2.4 p98-108 about Momentum, Study for U5 Test on 1/28</a:t>
            </a:r>
          </a:p>
        </p:txBody>
      </p:sp>
    </p:spTree>
    <p:extLst>
      <p:ext uri="{BB962C8B-B14F-4D97-AF65-F5344CB8AC3E}">
        <p14:creationId xmlns:p14="http://schemas.microsoft.com/office/powerpoint/2010/main" val="20557067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46494</TotalTime>
  <Words>118</Words>
  <Application>Microsoft Office PowerPoint</Application>
  <PresentationFormat>Widescreen</PresentationFormat>
  <Paragraphs>27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Wingdings 3</vt:lpstr>
      <vt:lpstr>Ion Boardroom</vt:lpstr>
      <vt:lpstr>Physics 2 – Jan 16, 2020</vt:lpstr>
      <vt:lpstr>Exit Slip - Assignment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1818 ACC Chemistry</dc:title>
  <dc:creator>Melissa Triplett</dc:creator>
  <cp:lastModifiedBy>Triplett, Melissa J.</cp:lastModifiedBy>
  <cp:revision>379</cp:revision>
  <dcterms:created xsi:type="dcterms:W3CDTF">2015-08-11T02:33:52Z</dcterms:created>
  <dcterms:modified xsi:type="dcterms:W3CDTF">2020-01-15T20:25:43Z</dcterms:modified>
</cp:coreProperties>
</file>